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defTabSz="457200">
      <a:defRPr>
        <a:latin typeface="Calibri"/>
        <a:ea typeface="Calibri"/>
        <a:cs typeface="Calibri"/>
        <a:sym typeface="Calibri"/>
      </a:defRPr>
    </a:lvl6pPr>
    <a:lvl7pPr defTabSz="457200">
      <a:defRPr>
        <a:latin typeface="Calibri"/>
        <a:ea typeface="Calibri"/>
        <a:cs typeface="Calibri"/>
        <a:sym typeface="Calibri"/>
      </a:defRPr>
    </a:lvl7pPr>
    <a:lvl8pPr defTabSz="457200">
      <a:defRPr>
        <a:latin typeface="Calibri"/>
        <a:ea typeface="Calibri"/>
        <a:cs typeface="Calibri"/>
        <a:sym typeface="Calibri"/>
      </a:defRPr>
    </a:lvl8pPr>
    <a:lvl9pPr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414760"/>
            <a:ext cx="2133600" cy="24830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indent="457200" algn="ctr" defTabSz="457200">
        <a:defRPr sz="4400">
          <a:latin typeface="Calibri"/>
          <a:ea typeface="Calibri"/>
          <a:cs typeface="Calibri"/>
          <a:sym typeface="Calibri"/>
        </a:defRPr>
      </a:lvl6pPr>
      <a:lvl7pPr indent="914400" algn="ctr" defTabSz="457200">
        <a:defRPr sz="4400">
          <a:latin typeface="Calibri"/>
          <a:ea typeface="Calibri"/>
          <a:cs typeface="Calibri"/>
          <a:sym typeface="Calibri"/>
        </a:defRPr>
      </a:lvl7pPr>
      <a:lvl8pPr indent="1371600" algn="ctr" defTabSz="457200">
        <a:defRPr sz="4400">
          <a:latin typeface="Calibri"/>
          <a:ea typeface="Calibri"/>
          <a:cs typeface="Calibri"/>
          <a:sym typeface="Calibri"/>
        </a:defRPr>
      </a:lvl8pPr>
      <a:lvl9pPr indent="1828800"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Relationship Id="rId3" Type="http://schemas.openxmlformats.org/officeDocument/2006/relationships/image" Target="../media/image4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Relationship Id="rId3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Relationship Id="rId3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Relationship Id="rId3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hworkresource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" name="Shape 9"/>
          <p:cNvSpPr/>
          <p:nvPr/>
        </p:nvSpPr>
        <p:spPr>
          <a:xfrm>
            <a:off x="685800" y="1817687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342900">
              <a:defRPr sz="69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FFFFFF"/>
                </a:solidFill>
              </a:rPr>
              <a:t>High Achievement</a:t>
            </a:r>
          </a:p>
        </p:txBody>
      </p:sp>
      <p:sp>
        <p:nvSpPr>
          <p:cNvPr id="10" name="Shape 10"/>
          <p:cNvSpPr/>
          <p:nvPr/>
        </p:nvSpPr>
        <p:spPr>
          <a:xfrm>
            <a:off x="5367114" y="2719387"/>
            <a:ext cx="375766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219455">
              <a:defRPr sz="441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16">
                <a:solidFill>
                  <a:srgbClr val="FFFFFF"/>
                </a:solidFill>
              </a:rPr>
              <a:t>Assembly</a:t>
            </a:r>
          </a:p>
        </p:txBody>
      </p:sp>
      <p:sp>
        <p:nvSpPr>
          <p:cNvPr id="11" name="Shape 11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7" name="Shape 57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58" name="Shape 58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- 3,035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- 1,516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- 2,135</a:t>
            </a:r>
          </a:p>
        </p:txBody>
      </p:sp>
      <p:sp>
        <p:nvSpPr>
          <p:cNvPr id="59" name="Shape 59"/>
          <p:cNvSpPr/>
          <p:nvPr/>
        </p:nvSpPr>
        <p:spPr>
          <a:xfrm>
            <a:off x="203200" y="255587"/>
            <a:ext cx="8953154" cy="138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69747">
              <a:defRPr b="1" sz="3953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953">
                <a:solidFill>
                  <a:srgbClr val="FFFFFF"/>
                </a:solidFill>
              </a:rPr>
              <a:t>How many people participated in the largest game of ‘duck, duck, goose’?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2" name="Shape 62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63" name="Shape 63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- 3,035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- 1,516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EF744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- 2,135</a:t>
            </a:r>
          </a:p>
        </p:txBody>
      </p:sp>
      <p:sp>
        <p:nvSpPr>
          <p:cNvPr id="64" name="Shape 64"/>
          <p:cNvSpPr/>
          <p:nvPr/>
        </p:nvSpPr>
        <p:spPr>
          <a:xfrm>
            <a:off x="203200" y="255587"/>
            <a:ext cx="8953154" cy="138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69747">
              <a:defRPr b="1" sz="3953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953">
                <a:solidFill>
                  <a:srgbClr val="FFFFFF"/>
                </a:solidFill>
              </a:rPr>
              <a:t>How many people participated in the largest game of ‘duck, duck, goose’?</a:t>
            </a:r>
          </a:p>
        </p:txBody>
      </p:sp>
      <p:pic>
        <p:nvPicPr>
          <p:cNvPr id="6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5000" y="2001894"/>
            <a:ext cx="4281316" cy="2854212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8" name="Shape 68"/>
          <p:cNvSpPr/>
          <p:nvPr/>
        </p:nvSpPr>
        <p:spPr>
          <a:xfrm>
            <a:off x="685800" y="1817687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342900">
              <a:defRPr sz="69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FFFFFF"/>
                </a:solidFill>
              </a:rPr>
              <a:t>High Achievement</a:t>
            </a:r>
          </a:p>
        </p:txBody>
      </p:sp>
      <p:sp>
        <p:nvSpPr>
          <p:cNvPr id="69" name="Shape 69"/>
          <p:cNvSpPr/>
          <p:nvPr/>
        </p:nvSpPr>
        <p:spPr>
          <a:xfrm>
            <a:off x="5367114" y="2719387"/>
            <a:ext cx="375766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219455">
              <a:defRPr sz="441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16">
                <a:solidFill>
                  <a:srgbClr val="FFFFFF"/>
                </a:solidFill>
              </a:rPr>
              <a:t>Assembly</a:t>
            </a:r>
          </a:p>
        </p:txBody>
      </p:sp>
      <p:sp>
        <p:nvSpPr>
          <p:cNvPr id="70" name="Shape 70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3" name="Shape 73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74" name="Shape 74"/>
          <p:cNvSpPr/>
          <p:nvPr/>
        </p:nvSpPr>
        <p:spPr>
          <a:xfrm>
            <a:off x="685800" y="710307"/>
            <a:ext cx="7772400" cy="426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 defTabSz="214884"/>
            <a:r>
              <a:rPr sz="413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“I do not mean that I am already as God wants me to be. I have not yet reached that goal, but I continue trying to reach it and make it mine.”</a:t>
            </a:r>
            <a:endParaRPr sz="4136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 defTabSz="214884"/>
            <a:r>
              <a:rPr sz="4324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Philippians 3:12  (The Bible)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7" name="Shape 77"/>
          <p:cNvSpPr/>
          <p:nvPr/>
        </p:nvSpPr>
        <p:spPr>
          <a:xfrm>
            <a:off x="685800" y="1817687"/>
            <a:ext cx="7772400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342900">
              <a:defRPr sz="69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00">
                <a:solidFill>
                  <a:srgbClr val="FFFFFF"/>
                </a:solidFill>
              </a:rPr>
              <a:t>High Achievement</a:t>
            </a:r>
          </a:p>
        </p:txBody>
      </p:sp>
      <p:sp>
        <p:nvSpPr>
          <p:cNvPr id="78" name="Shape 78"/>
          <p:cNvSpPr/>
          <p:nvPr/>
        </p:nvSpPr>
        <p:spPr>
          <a:xfrm>
            <a:off x="5367114" y="2719387"/>
            <a:ext cx="375766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219455">
              <a:defRPr sz="441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16">
                <a:solidFill>
                  <a:srgbClr val="FFFFFF"/>
                </a:solidFill>
              </a:rPr>
              <a:t>Assembly</a:t>
            </a:r>
          </a:p>
        </p:txBody>
      </p:sp>
      <p:sp>
        <p:nvSpPr>
          <p:cNvPr id="79" name="Shape 79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4" name="Shape 14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15" name="Shape 15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- 53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- 312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- 243</a:t>
            </a:r>
          </a:p>
        </p:txBody>
      </p:sp>
      <p:sp>
        <p:nvSpPr>
          <p:cNvPr id="16" name="Shape 16"/>
          <p:cNvSpPr/>
          <p:nvPr/>
        </p:nvSpPr>
        <p:spPr>
          <a:xfrm>
            <a:off x="203200" y="255587"/>
            <a:ext cx="8953154" cy="138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88036">
              <a:defRPr b="1" sz="4221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21">
                <a:solidFill>
                  <a:srgbClr val="FFFFFF"/>
                </a:solidFill>
              </a:rPr>
              <a:t>What is the most revolutions of a hula hoop in one minute?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9" name="Shape 19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20" name="Shape 20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- 53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- 312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EF744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- 243</a:t>
            </a:r>
          </a:p>
        </p:txBody>
      </p:sp>
      <p:sp>
        <p:nvSpPr>
          <p:cNvPr id="21" name="Shape 21"/>
          <p:cNvSpPr/>
          <p:nvPr/>
        </p:nvSpPr>
        <p:spPr>
          <a:xfrm>
            <a:off x="203200" y="255587"/>
            <a:ext cx="8953154" cy="138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88036">
              <a:defRPr b="1" sz="4221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21">
                <a:solidFill>
                  <a:srgbClr val="FFFFFF"/>
                </a:solidFill>
              </a:rPr>
              <a:t>What is the most revolutions of a hula hoop in one minute?</a:t>
            </a:r>
          </a:p>
        </p:txBody>
      </p:sp>
      <p:pic>
        <p:nvPicPr>
          <p:cNvPr id="22" name="pasted-image.tif"/>
          <p:cNvPicPr/>
          <p:nvPr/>
        </p:nvPicPr>
        <p:blipFill>
          <a:blip r:embed="rId3">
            <a:extLst/>
          </a:blip>
          <a:srcRect l="3404" t="0" r="3404" b="0"/>
          <a:stretch>
            <a:fillRect/>
          </a:stretch>
        </p:blipFill>
        <p:spPr>
          <a:xfrm>
            <a:off x="4828728" y="2000250"/>
            <a:ext cx="3550544" cy="2857500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5" name="Shape 25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26" name="Shape 26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- 3,129 kg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- 5,003 kg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- 1,516 kg</a:t>
            </a:r>
          </a:p>
        </p:txBody>
      </p:sp>
      <p:sp>
        <p:nvSpPr>
          <p:cNvPr id="27" name="Shape 27"/>
          <p:cNvSpPr/>
          <p:nvPr/>
        </p:nvSpPr>
        <p:spPr>
          <a:xfrm>
            <a:off x="203200" y="255587"/>
            <a:ext cx="8953154" cy="138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88036">
              <a:defRPr b="1" sz="4221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21">
                <a:solidFill>
                  <a:srgbClr val="FFFFFF"/>
                </a:solidFill>
              </a:rPr>
              <a:t>What is the weight of the largest cheesecake ever made?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0" name="Shape 30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31" name="Shape 31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EF744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- 3,129 kg</a:t>
            </a:r>
            <a:endParaRPr b="1" sz="5000">
              <a:solidFill>
                <a:srgbClr val="FEF744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- 5,003 kg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- 1,516 kg</a:t>
            </a:r>
          </a:p>
        </p:txBody>
      </p:sp>
      <p:sp>
        <p:nvSpPr>
          <p:cNvPr id="32" name="Shape 32"/>
          <p:cNvSpPr/>
          <p:nvPr/>
        </p:nvSpPr>
        <p:spPr>
          <a:xfrm>
            <a:off x="203200" y="255587"/>
            <a:ext cx="8953154" cy="138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88036">
              <a:defRPr b="1" sz="4221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21">
                <a:solidFill>
                  <a:srgbClr val="FFFFFF"/>
                </a:solidFill>
              </a:rPr>
              <a:t>What is the weight of the largest cheesecake ever made?</a:t>
            </a:r>
          </a:p>
        </p:txBody>
      </p:sp>
      <p:pic>
        <p:nvPicPr>
          <p:cNvPr id="3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0015" y="2048055"/>
            <a:ext cx="4264285" cy="2761890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6" name="Shape 36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37" name="Shape 37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- 2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- 4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- 3</a:t>
            </a:r>
          </a:p>
        </p:txBody>
      </p:sp>
      <p:sp>
        <p:nvSpPr>
          <p:cNvPr id="38" name="Shape 38"/>
          <p:cNvSpPr/>
          <p:nvPr/>
        </p:nvSpPr>
        <p:spPr>
          <a:xfrm>
            <a:off x="203200" y="153987"/>
            <a:ext cx="8953154" cy="19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65175">
              <a:defRPr b="1" sz="3886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886">
                <a:solidFill>
                  <a:srgbClr val="FFFFFF"/>
                </a:solidFill>
              </a:rPr>
              <a:t>What is the record number of times for one woman winning ‘World’s Strongest Woman’?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1" name="Shape 41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42" name="Shape 42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- 2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EF744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- 4</a:t>
            </a:r>
            <a:endParaRPr b="1" sz="5000">
              <a:solidFill>
                <a:srgbClr val="FEF744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- 3</a:t>
            </a:r>
          </a:p>
        </p:txBody>
      </p:sp>
      <p:sp>
        <p:nvSpPr>
          <p:cNvPr id="43" name="Shape 43"/>
          <p:cNvSpPr/>
          <p:nvPr/>
        </p:nvSpPr>
        <p:spPr>
          <a:xfrm>
            <a:off x="203200" y="153987"/>
            <a:ext cx="8953154" cy="19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65175">
              <a:defRPr b="1" sz="3886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886">
                <a:solidFill>
                  <a:srgbClr val="FFFFFF"/>
                </a:solidFill>
              </a:rPr>
              <a:t>What is the record number of times for one woman winning ‘World’s Strongest Woman’?</a:t>
            </a:r>
          </a:p>
        </p:txBody>
      </p:sp>
      <p:pic>
        <p:nvPicPr>
          <p:cNvPr id="4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9950" y="1638300"/>
            <a:ext cx="2259863" cy="3363516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7" name="Shape 47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48" name="Shape 48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- 15,300,217 points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- 10,687,033 points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- 784,315 points</a:t>
            </a:r>
          </a:p>
        </p:txBody>
      </p:sp>
      <p:sp>
        <p:nvSpPr>
          <p:cNvPr id="49" name="Shape 49"/>
          <p:cNvSpPr/>
          <p:nvPr/>
        </p:nvSpPr>
        <p:spPr>
          <a:xfrm>
            <a:off x="203200" y="255587"/>
            <a:ext cx="8953154" cy="138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88036">
              <a:defRPr b="1" sz="4221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21">
                <a:solidFill>
                  <a:srgbClr val="FFFFFF"/>
                </a:solidFill>
              </a:rPr>
              <a:t>What is the highest full-setlist score on Rock Band 2 (Drums)?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44500" y="-266700"/>
            <a:ext cx="10248553" cy="7391400"/>
          </a:xfrm>
          <a:prstGeom prst="rect">
            <a:avLst/>
          </a:prstGeom>
          <a:solidFill>
            <a:srgbClr val="78BCE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" name="Shape 52"/>
          <p:cNvSpPr/>
          <p:nvPr/>
        </p:nvSpPr>
        <p:spPr>
          <a:xfrm>
            <a:off x="4147914" y="6237287"/>
            <a:ext cx="6498383" cy="722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youthworkresource.com</a:t>
            </a:r>
          </a:p>
        </p:txBody>
      </p:sp>
      <p:sp>
        <p:nvSpPr>
          <p:cNvPr id="53" name="Shape 53"/>
          <p:cNvSpPr/>
          <p:nvPr>
            <p:ph type="title" idx="4294967295"/>
          </p:nvPr>
        </p:nvSpPr>
        <p:spPr>
          <a:xfrm>
            <a:off x="685800" y="1747242"/>
            <a:ext cx="7772400" cy="336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A - 15,300,217 points</a:t>
            </a:r>
            <a:endParaRPr b="1" sz="5000">
              <a:solidFill>
                <a:srgbClr val="FFFFFF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EF744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B - 10,687,033 points</a:t>
            </a:r>
            <a:endParaRPr b="1" sz="5000">
              <a:solidFill>
                <a:srgbClr val="FEF744"/>
              </a:solidFill>
              <a:latin typeface="Alte Haas Grotesk"/>
              <a:ea typeface="Alte Haas Grotesk"/>
              <a:cs typeface="Alte Haas Grotesk"/>
              <a:sym typeface="Alte Haas Grotesk"/>
            </a:endParaRPr>
          </a:p>
          <a:p>
            <a:pPr lvl="0" algn="l">
              <a:defRPr sz="1800"/>
            </a:pPr>
            <a:r>
              <a:rPr b="1" sz="5000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rPr>
              <a:t>C - 784,315 points</a:t>
            </a:r>
          </a:p>
        </p:txBody>
      </p:sp>
      <p:sp>
        <p:nvSpPr>
          <p:cNvPr id="54" name="Shape 54"/>
          <p:cNvSpPr/>
          <p:nvPr/>
        </p:nvSpPr>
        <p:spPr>
          <a:xfrm>
            <a:off x="203200" y="255587"/>
            <a:ext cx="8953154" cy="1383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288036">
              <a:defRPr b="1" sz="4221">
                <a:solidFill>
                  <a:srgbClr val="FFFFFF"/>
                </a:solidFill>
                <a:latin typeface="Alte Haas Grotesk"/>
                <a:ea typeface="Alte Haas Grotesk"/>
                <a:cs typeface="Alte Haas Grotesk"/>
                <a:sym typeface="Alte Haas Grotesk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21">
                <a:solidFill>
                  <a:srgbClr val="FFFFFF"/>
                </a:solidFill>
              </a:rPr>
              <a:t>What is the highest full-setlist score on Rock Band 2 (Drums)?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